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FqSeVaPUQdPgm6EMrUGBwxwa/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https://ohiofamiliesengage.osu.edu/state-advisory-council/</a:t>
            </a: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bf92ac31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g2bf92ac3153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https://ohiofamiliesengage.osu.edu/state-advisory-council/</a:t>
            </a:r>
            <a:endParaRPr/>
          </a:p>
        </p:txBody>
      </p:sp>
      <p:sp>
        <p:nvSpPr>
          <p:cNvPr id="98" name="Google Shape;98;g2bf92ac3153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hiofamiliesengage.osu.edu/state-advisory-counci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hiofamiliesengage.osu.edu/state-advisory-counci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149716" y="499397"/>
            <a:ext cx="5929422" cy="164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Accepting 2024 NJ FE Hub Statewide Advisory Committee Applications Now! </a:t>
            </a:r>
            <a:endParaRPr dirty="0"/>
          </a:p>
        </p:txBody>
      </p:sp>
      <p:sp>
        <p:nvSpPr>
          <p:cNvPr id="91" name="Google Shape;91;p1"/>
          <p:cNvSpPr txBox="1"/>
          <p:nvPr/>
        </p:nvSpPr>
        <p:spPr>
          <a:xfrm>
            <a:off x="1149717" y="2423821"/>
            <a:ext cx="5929422" cy="3519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are now recruiting a diverse group of New Jersey parents and caregivers of New Jersey children from birth to grade 12 to be members of our advisory committee beginning in April 2024!</a:t>
            </a:r>
            <a:endParaRPr dirty="0"/>
          </a:p>
          <a:p>
            <a:pPr marL="0" marR="0" lvl="0" indent="1270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Visit our website (www.njfehub.org)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access the application and read more about our Statewide Advisory Committee. The application is available in English and Spanish.</a:t>
            </a:r>
            <a:endParaRPr dirty="0"/>
          </a:p>
          <a:p>
            <a:pPr marL="0" marR="0" lvl="0" indent="1270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Applications submissions Ongoing.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1270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4">
            <a:alphaModFix/>
          </a:blip>
          <a:srcRect l="13969" r="13530"/>
          <a:stretch/>
        </p:blipFill>
        <p:spPr>
          <a:xfrm>
            <a:off x="7745505" y="1888597"/>
            <a:ext cx="4076697" cy="376305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2F5496"/>
              </a:gs>
            </a:gsLst>
            <a:lin ang="156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0">
                <a:srgbClr val="000000">
                  <a:alpha val="45882"/>
                </a:srgbClr>
              </a:gs>
              <a:gs pos="19000">
                <a:srgbClr val="000000">
                  <a:alpha val="45882"/>
                </a:srgbClr>
              </a:gs>
              <a:gs pos="99000">
                <a:schemeClr val="accent1"/>
              </a:gs>
              <a:gs pos="100000">
                <a:schemeClr val="accent1"/>
              </a:gs>
            </a:gsLst>
            <a:lin ang="13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bf92ac3153_0_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g2bf92ac3153_0_0"/>
          <p:cNvSpPr txBox="1"/>
          <p:nvPr/>
        </p:nvSpPr>
        <p:spPr>
          <a:xfrm>
            <a:off x="1149716" y="499397"/>
            <a:ext cx="5929500" cy="16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¡Aceptando aplicaciones del Comité Asesor Estatal de NJ FE Hub 2024 ahora!</a:t>
            </a:r>
            <a:endParaRPr sz="36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g2bf92ac3153_0_0"/>
          <p:cNvSpPr txBox="1"/>
          <p:nvPr/>
        </p:nvSpPr>
        <p:spPr>
          <a:xfrm>
            <a:off x="1149725" y="2180675"/>
            <a:ext cx="5929500" cy="37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1270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¡</a:t>
            </a:r>
            <a:r>
              <a:rPr lang="en-US" sz="20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Ahora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estamos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reclutando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a un </a:t>
            </a:r>
            <a:r>
              <a:rPr lang="en-US" sz="20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grupo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diverso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de padres y </a:t>
            </a:r>
            <a:r>
              <a:rPr lang="en-US" sz="20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cuidadores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0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niños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de Nueva Jersey </a:t>
            </a:r>
            <a:r>
              <a:rPr lang="en-US" sz="20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desde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nacimiento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hasta </a:t>
            </a:r>
            <a:r>
              <a:rPr lang="en-US" sz="20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grado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12 para que </a:t>
            </a:r>
            <a:r>
              <a:rPr lang="en-US" sz="20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sean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miembros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0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nuestro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comité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asesor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20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partir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0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abril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de 2024!</a:t>
            </a:r>
            <a:endParaRPr sz="2000" dirty="0">
              <a:solidFill>
                <a:schemeClr val="dk1"/>
              </a:solidFill>
              <a:uFill>
                <a:noFill/>
              </a:uFill>
              <a:latin typeface="Calibri"/>
              <a:ea typeface="Calibri"/>
              <a:cs typeface="Calibri"/>
              <a:sym typeface="Calibri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4572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 b="1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Visite</a:t>
            </a:r>
            <a:r>
              <a:rPr lang="en-US" sz="1800" b="1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nuestro</a:t>
            </a:r>
            <a:r>
              <a:rPr lang="en-US" sz="1800" b="1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sitio web (www.njfehub.org) </a:t>
            </a:r>
            <a:r>
              <a:rPr lang="en-US" sz="18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para acceder a la </a:t>
            </a:r>
            <a:r>
              <a:rPr lang="en-US" sz="18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aplicación</a:t>
            </a:r>
            <a:r>
              <a:rPr lang="en-US" sz="18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y leer </a:t>
            </a:r>
            <a:r>
              <a:rPr lang="en-US" sz="18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más</a:t>
            </a:r>
            <a:r>
              <a:rPr lang="en-US" sz="18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18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nuestro</a:t>
            </a:r>
            <a:r>
              <a:rPr lang="en-US" sz="18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Comité</a:t>
            </a:r>
            <a:r>
              <a:rPr lang="en-US" sz="18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Asesor</a:t>
            </a:r>
            <a:r>
              <a:rPr lang="en-US" sz="18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Estatal</a:t>
            </a:r>
            <a:r>
              <a:rPr lang="en-US" sz="18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 La </a:t>
            </a:r>
            <a:r>
              <a:rPr lang="en-US" sz="18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aplicación</a:t>
            </a:r>
            <a:r>
              <a:rPr lang="en-US" sz="18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está</a:t>
            </a:r>
            <a:r>
              <a:rPr lang="en-US" sz="18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disponible </a:t>
            </a:r>
            <a:r>
              <a:rPr lang="en-US" sz="18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18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inglés</a:t>
            </a:r>
            <a:r>
              <a:rPr lang="en-US" sz="18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8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español</a:t>
            </a:r>
            <a:r>
              <a:rPr lang="en-US" sz="18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1270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Las solicitudes </a:t>
            </a:r>
            <a:r>
              <a:rPr lang="en-US" sz="20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deben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presentarse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En </a:t>
            </a:r>
            <a:r>
              <a:rPr lang="en-US" sz="2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Curso</a:t>
            </a:r>
            <a:r>
              <a:rPr lang="en-US" sz="2000" b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g2bf92ac3153_0_0"/>
          <p:cNvPicPr preferRelativeResize="0"/>
          <p:nvPr/>
        </p:nvPicPr>
        <p:blipFill rotWithShape="1">
          <a:blip r:embed="rId4">
            <a:alphaModFix/>
          </a:blip>
          <a:srcRect l="13970" r="13528"/>
          <a:stretch/>
        </p:blipFill>
        <p:spPr>
          <a:xfrm>
            <a:off x="7745505" y="1888597"/>
            <a:ext cx="4076699" cy="3763054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g2bf92ac3153_0_0"/>
          <p:cNvSpPr/>
          <p:nvPr/>
        </p:nvSpPr>
        <p:spPr>
          <a:xfrm flipH="1">
            <a:off x="-2" y="6406116"/>
            <a:ext cx="12192000" cy="4617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2F5496"/>
              </a:gs>
            </a:gsLst>
            <a:lin ang="1560015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g2bf92ac3153_0_0"/>
          <p:cNvSpPr/>
          <p:nvPr/>
        </p:nvSpPr>
        <p:spPr>
          <a:xfrm flipH="1">
            <a:off x="8115298" y="6406115"/>
            <a:ext cx="4076700" cy="464400"/>
          </a:xfrm>
          <a:prstGeom prst="rect">
            <a:avLst/>
          </a:prstGeom>
          <a:gradFill>
            <a:gsLst>
              <a:gs pos="0">
                <a:srgbClr val="000000">
                  <a:alpha val="45882"/>
                </a:srgbClr>
              </a:gs>
              <a:gs pos="19000">
                <a:srgbClr val="000000">
                  <a:alpha val="45882"/>
                </a:srgbClr>
              </a:gs>
              <a:gs pos="99000">
                <a:schemeClr val="accent1"/>
              </a:gs>
              <a:gs pos="100000">
                <a:schemeClr val="accent1"/>
              </a:gs>
            </a:gsLst>
            <a:lin ang="13199916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Meek-Hennon, Kristin M.</dc:creator>
  <cp:lastModifiedBy>Lanisha Makle-Ridley</cp:lastModifiedBy>
  <cp:revision>1</cp:revision>
  <dcterms:created xsi:type="dcterms:W3CDTF">2022-10-24T17:27:13Z</dcterms:created>
  <dcterms:modified xsi:type="dcterms:W3CDTF">2024-03-15T15:57:56Z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0x010100B8EFB7A0301D0D47AC1265C617BE30F7</vt:lpwstr>
  </property>
  <property fmtid="{D5CDD505-2E9C-101B-9397-08002B2CF9AE}" pid="3" name="MediaServiceImageTags">
    <vt:lpwstr/>
  </property>
</Properties>
</file>